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655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496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098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5231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423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339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707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2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253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783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188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D8C3D-C0EE-4356-A9D6-BF7376F32FAA}" type="datetimeFigureOut">
              <a:rPr lang="en-CA" smtClean="0"/>
              <a:t>2016-04-07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6804-73F5-49BF-B83D-8F9D5D0031C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448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05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79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1</cp:revision>
  <dcterms:created xsi:type="dcterms:W3CDTF">2016-04-07T22:00:49Z</dcterms:created>
  <dcterms:modified xsi:type="dcterms:W3CDTF">2016-04-07T22:04:26Z</dcterms:modified>
</cp:coreProperties>
</file>