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9" autoAdjust="0"/>
    <p:restoredTop sz="94660"/>
  </p:normalViewPr>
  <p:slideViewPr>
    <p:cSldViewPr>
      <p:cViewPr varScale="1">
        <p:scale>
          <a:sx n="82" d="100"/>
          <a:sy n="82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263</Words>
  <Application>Microsoft Office PowerPoint</Application>
  <PresentationFormat>On-screen Show (4:3)</PresentationFormat>
  <Paragraphs>43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</dc:creator>
  <cp:lastModifiedBy>paul</cp:lastModifiedBy>
  <cp:revision>81</cp:revision>
  <dcterms:created xsi:type="dcterms:W3CDTF">2009-10-04T22:45:15Z</dcterms:created>
  <dcterms:modified xsi:type="dcterms:W3CDTF">2012-08-05T15:57:18Z</dcterms:modified>
</cp:coreProperties>
</file>