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</p:showPr>
  <p:clrMru>
    <a:srgbClr val="000066"/>
    <a:srgbClr val="666699"/>
    <a:srgbClr val="006699"/>
    <a:srgbClr val="003399"/>
    <a:srgbClr val="0000CC"/>
    <a:srgbClr val="A50021"/>
    <a:srgbClr val="CC99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46" autoAdjust="0"/>
    <p:restoredTop sz="94737" autoAdjust="0"/>
  </p:normalViewPr>
  <p:slideViewPr>
    <p:cSldViewPr>
      <p:cViewPr>
        <p:scale>
          <a:sx n="50" d="100"/>
          <a:sy n="50" d="100"/>
        </p:scale>
        <p:origin x="-211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75" d="100"/>
          <a:sy n="75" d="100"/>
        </p:scale>
        <p:origin x="-726" y="1284"/>
      </p:cViewPr>
      <p:guideLst>
        <p:guide orient="horz" pos="2880"/>
        <p:guide pos="2160"/>
      </p:guideLst>
    </p:cSldViewPr>
  </p:notes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999</Words>
  <Application>Microsoft Office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SimHei</vt:lpstr>
      <vt:lpstr>Arial</vt:lpstr>
      <vt:lpstr>PMingLiU</vt:lpstr>
      <vt:lpstr>Albertus Xb (W1)</vt:lpstr>
      <vt:lpstr>Calibri</vt:lpstr>
      <vt:lpstr>SimSun</vt:lpstr>
      <vt:lpstr>Estrutura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K.</dc:creator>
  <cp:lastModifiedBy>lai</cp:lastModifiedBy>
  <cp:revision>167</cp:revision>
  <dcterms:created xsi:type="dcterms:W3CDTF">2000-05-19T12:26:53Z</dcterms:created>
  <dcterms:modified xsi:type="dcterms:W3CDTF">2010-06-06T15:29:00Z</dcterms:modified>
</cp:coreProperties>
</file>