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8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98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SimHei</vt:lpstr>
      <vt:lpstr>新細明體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Lai</dc:creator>
  <cp:lastModifiedBy>lai</cp:lastModifiedBy>
  <cp:revision>16</cp:revision>
  <dcterms:created xsi:type="dcterms:W3CDTF">2010-11-05T13:04:55Z</dcterms:created>
  <dcterms:modified xsi:type="dcterms:W3CDTF">2010-11-04T18:31:49Z</dcterms:modified>
</cp:coreProperties>
</file>